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DB50C-2004-40B7-A6E0-0070D6995682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D1B93-898A-44B7-91B5-A132603C6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7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05A4-5381-84F6-D522-A12ADF43A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6E143-750F-170C-6723-24479D7D9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CC012-25E8-A9F5-C150-B040F94F8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EBFF1-72B2-4C9F-AB07-83FE0A5B644A}" type="datetime1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4A460-ED1C-EA36-8B3A-4CAF22F68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AC471-23D7-BD54-2A5B-3AB102BA6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9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2E1D-3634-FBE4-F2C0-4414573CC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70505-7C26-EA3A-9F1C-14401DEFE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EBE07-53DA-65BA-0146-769D208D1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AACB-7A00-4F8E-A547-2085A10B7B08}" type="datetime1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DC90C-C89B-DE27-D682-F61652A1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3155B-25AF-EC18-0CC3-7A0D1255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18DA1-313F-69CD-5B23-195329091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66B7E-B088-0829-61B9-A7C5FC1E9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740CB-C96D-9393-0BC9-1F8D162A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8DFD-88B7-439D-8079-DF96C700CA87}" type="datetime1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B3301-DF56-E68B-BCA5-1E188E8FD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C1AB5-AC88-7F88-D0CD-27660FE2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5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8852-537A-5325-B453-7E7B7B13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63E5C-85B0-D574-0914-0CEE0EEE28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CB7AF-2111-7EEF-2C04-700AB1BC3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8A539-613A-8E7A-37CE-80E38F228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79F-5092-4A49-8EE1-4B19B9EA2B19}" type="datetime1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782FC4-F0AD-B08E-0635-869D9E889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A655E-F297-29DF-1138-A5EA46FAD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1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3F6DB-8596-0A4B-2D7C-1402CFBC7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F6D1A-6326-FC2E-CF98-71152C684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54D30-EEE4-BFC5-4250-E28E1EDBD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0D8AC5-651F-A15B-1E09-FF9500AB8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B112F-AFAE-CBA0-2A57-2222E726B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B1135-4939-9E74-12A3-5E97DB486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FDC3-C1D5-4213-A5E7-FF422B64DB11}" type="datetime1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882968-7C01-E946-F6E8-42E85A00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A29AEA-0DBF-EA5A-12EE-F9E4E8A9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7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1F8C4-1979-4AB9-5E95-F8163273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6AF4B6-0450-115A-8735-F4114E549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7065-5720-41F6-A566-31D170B3AB97}" type="datetime1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3A5F4-9DB7-7C07-4344-62FEED6F2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19803-58F5-982D-0C48-A2DBFA73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7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DCF897-3FA5-F3FE-3FCC-93F354543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DE0B-823C-42F8-8E09-01AABEACCCC7}" type="datetime1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CD4522-64E3-7B19-383A-83CC2B9A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D4051-A81B-E24E-BFA9-89FA53A1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45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F85B8-7ABF-E1C6-649C-C3F1EC8F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EDF1D-3150-6B13-8254-ACFB78001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DF9E4-1386-A764-04FB-96EBA937C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A9324-5B5A-9463-D24F-5E2360833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4464-9494-4638-AD20-9368E8268B84}" type="datetime1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05B9E-C32A-FE4D-3216-744E97274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61E78-15E7-E40D-6EF3-E74C28D2F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5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B0F04-E6B9-8132-EA00-6A667A2D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698DC8-98D3-A6C8-2EF5-728EAF7AB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4073F-A59C-C909-FD86-3A23BB970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79837-9CCA-D57B-68DB-4C6D1AF49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5EB6-5747-430C-9563-DBE4F578E7F2}" type="datetime1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0399C-0E3D-B084-B8BC-6BFBBEE9B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C3502-AA52-7A97-95AA-A46832D8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3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36178-801E-3C8C-7F53-7391EB76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7E565-D13D-A128-BEE8-9F4F41C0E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FB700-96B0-B43E-C0AF-119C67A51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91CC2-68D6-4A5A-AAA5-E80963911798}" type="datetime1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4D8E4-F71D-3A2F-4C41-3C3710D4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C3D98-5456-DCF7-CB04-4EB5DC6A8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54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225A86-B2A1-5EFC-EC6D-91BB527927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92FF3F-7AD4-6DFB-9459-25EC49B5E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7AF99-6162-6BC0-66B8-6815BC45C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0F203-8455-48D7-8CB5-A86F3A57149C}" type="datetime1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29150-3A9F-2152-AC90-C62B45EE2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9814B-4A01-D70C-BA82-297B6785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E2B3A5-02E9-64D3-97A9-19B49FFEE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59775-6495-3981-BD70-4A00E7B90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9424F-7324-C513-C399-8845D2F28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FDADB-66A7-428E-86B2-056600F70C85}" type="datetime1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505BD-6162-50BA-EA8F-DEDE4543A9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1E39A-97D0-B4BB-C605-6B3378D05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46D29-F6EE-4A7A-A86D-D273871B0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0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C139-B3D9-4072-3226-A0CE86A4F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2094" y="1409851"/>
            <a:ext cx="9144000" cy="107284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br>
              <a:rPr lang="en-US" sz="3200" dirty="0">
                <a:cs typeface="B Titr" panose="00000700000000000000" pitchFamily="2" charset="-78"/>
              </a:rPr>
            </a:br>
            <a:r>
              <a:rPr lang="fa-IR" sz="3200" dirty="0">
                <a:cs typeface="B Titr" panose="00000700000000000000" pitchFamily="2" charset="-78"/>
              </a:rPr>
              <a:t>عنوان مقاله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4AE3B-5575-45F4-CE20-AC1F48C4C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2094" y="4064000"/>
            <a:ext cx="9144000" cy="1655762"/>
          </a:xfrm>
        </p:spPr>
        <p:txBody>
          <a:bodyPr>
            <a:normAutofit fontScale="77500" lnSpcReduction="20000"/>
          </a:bodyPr>
          <a:lstStyle/>
          <a:p>
            <a:pPr rtl="1"/>
            <a:r>
              <a:rPr lang="fa-IR" dirty="0">
                <a:cs typeface="B Titr" panose="00000700000000000000" pitchFamily="2" charset="-78"/>
              </a:rPr>
              <a:t>نویسندگان: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1.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2. 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3.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4.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881B0A-B325-9902-A446-01BF983F7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458581" cy="10738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9F826-668D-8DDB-4CF0-117C20A28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091ADC8-6365-0D14-D43F-ECB2CACA25A9}"/>
              </a:ext>
            </a:extLst>
          </p:cNvPr>
          <p:cNvSpPr txBox="1">
            <a:spLocks/>
          </p:cNvSpPr>
          <p:nvPr/>
        </p:nvSpPr>
        <p:spPr>
          <a:xfrm>
            <a:off x="1747736" y="84510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1821B67-A15E-3B97-19BE-F92ED0D53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63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6F4FF-2706-EF4D-E811-D52D6F2AC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5EBB2-C9ED-371D-DDF6-81CCF46E7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1086" y="1254208"/>
            <a:ext cx="2380034" cy="545409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Titr" panose="00000700000000000000" pitchFamily="2" charset="-78"/>
              </a:rPr>
              <a:t>مقدمه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6C1EC-9B4D-434D-A815-13B7AEEDC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615" y="2390843"/>
            <a:ext cx="9144000" cy="1655762"/>
          </a:xfrm>
        </p:spPr>
        <p:txBody>
          <a:bodyPr>
            <a:normAutofit/>
          </a:bodyPr>
          <a:lstStyle/>
          <a:p>
            <a:pPr rt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Body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متن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A7F6B-1833-BE04-B472-0CFAF7FF1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643472" cy="1154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DD728C-3B68-B859-1B84-F1094F152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CC36E07-EB7D-854A-BC3B-7D6E71397773}"/>
              </a:ext>
            </a:extLst>
          </p:cNvPr>
          <p:cNvSpPr txBox="1">
            <a:spLocks/>
          </p:cNvSpPr>
          <p:nvPr/>
        </p:nvSpPr>
        <p:spPr>
          <a:xfrm>
            <a:off x="1738008" y="81098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7E9CFE-E7B2-1F5C-9F46-8A0F11BE869B}"/>
              </a:ext>
            </a:extLst>
          </p:cNvPr>
          <p:cNvSpPr txBox="1">
            <a:spLocks/>
          </p:cNvSpPr>
          <p:nvPr/>
        </p:nvSpPr>
        <p:spPr>
          <a:xfrm>
            <a:off x="85598" y="1089702"/>
            <a:ext cx="2380034" cy="54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7AF2B-CD87-272A-ED47-6B909B99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z="1400" b="1" smtClean="0"/>
              <a:t>2</a:t>
            </a:fld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41817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34B07B-9B58-308F-8D3B-6ADD18A64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07F6-BB73-0C7B-7122-78E032122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1086" y="1254208"/>
            <a:ext cx="2380034" cy="545409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Titr" panose="00000700000000000000" pitchFamily="2" charset="-78"/>
              </a:rPr>
              <a:t>مواد و روشها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F1FC1-E6B6-A2F5-CD86-9841AD843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615" y="2390843"/>
            <a:ext cx="9144000" cy="1655762"/>
          </a:xfrm>
        </p:spPr>
        <p:txBody>
          <a:bodyPr>
            <a:normAutofit/>
          </a:bodyPr>
          <a:lstStyle/>
          <a:p>
            <a:pPr rt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Body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متن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DA80C2-0830-4D53-31C3-9CE63E914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643472" cy="1154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534B9F-6EFA-6C05-BA65-28516DF80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2A14A42-D064-6DC8-47C6-F461AB6BD4C5}"/>
              </a:ext>
            </a:extLst>
          </p:cNvPr>
          <p:cNvSpPr txBox="1">
            <a:spLocks/>
          </p:cNvSpPr>
          <p:nvPr/>
        </p:nvSpPr>
        <p:spPr>
          <a:xfrm>
            <a:off x="1757464" y="81098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4D34B5-435E-D6CB-7803-638A9D1495B5}"/>
              </a:ext>
            </a:extLst>
          </p:cNvPr>
          <p:cNvSpPr txBox="1">
            <a:spLocks/>
          </p:cNvSpPr>
          <p:nvPr/>
        </p:nvSpPr>
        <p:spPr>
          <a:xfrm>
            <a:off x="85598" y="1089702"/>
            <a:ext cx="2380034" cy="54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DEDBC-7502-F117-3FDF-0770E964B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8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B2DF5-B1BA-A2AC-6AE0-6EDAE98D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D812F-8A59-20CF-8BDE-8ED6E3332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1086" y="1254208"/>
            <a:ext cx="2380034" cy="545409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Titr" panose="00000700000000000000" pitchFamily="2" charset="-78"/>
              </a:rPr>
              <a:t>نتایج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13BF5-4327-98B3-1DB3-0EFB4D6E8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615" y="2390843"/>
            <a:ext cx="9144000" cy="1655762"/>
          </a:xfrm>
        </p:spPr>
        <p:txBody>
          <a:bodyPr>
            <a:normAutofit/>
          </a:bodyPr>
          <a:lstStyle/>
          <a:p>
            <a:pPr rt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Body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متن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5EA317-4740-0C68-A42A-0D1FE49AB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643472" cy="1154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2EA34A-FE30-7824-B6B8-F1C2BBB95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86E390F-156D-609F-DE9F-3CFF0E298DB9}"/>
              </a:ext>
            </a:extLst>
          </p:cNvPr>
          <p:cNvSpPr txBox="1">
            <a:spLocks/>
          </p:cNvSpPr>
          <p:nvPr/>
        </p:nvSpPr>
        <p:spPr>
          <a:xfrm>
            <a:off x="1728281" y="126123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174F82-2FC8-12BF-16E7-5664DF0AF24E}"/>
              </a:ext>
            </a:extLst>
          </p:cNvPr>
          <p:cNvSpPr txBox="1">
            <a:spLocks/>
          </p:cNvSpPr>
          <p:nvPr/>
        </p:nvSpPr>
        <p:spPr>
          <a:xfrm>
            <a:off x="85598" y="1089702"/>
            <a:ext cx="2380034" cy="54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F80A1-6155-FF9C-48ED-0DE76FE03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3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1B5D5-3D98-0088-11FC-04FDDB35B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E446C-A0C2-51BA-6CFB-F44929F7D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1086" y="1254208"/>
            <a:ext cx="2380034" cy="545409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Titr" panose="00000700000000000000" pitchFamily="2" charset="-78"/>
              </a:rPr>
              <a:t>بحث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C71F3C-FB5D-ABD5-F61F-004D99321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615" y="2390843"/>
            <a:ext cx="9144000" cy="1655762"/>
          </a:xfrm>
        </p:spPr>
        <p:txBody>
          <a:bodyPr>
            <a:normAutofit/>
          </a:bodyPr>
          <a:lstStyle/>
          <a:p>
            <a:pPr rt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Body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متن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CE340B-24B3-3965-3C14-1A238C646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643472" cy="1154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C241EC-B80A-1A4E-A743-123CC258D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3FA4CB4-70B9-A281-2768-09EABF0CC652}"/>
              </a:ext>
            </a:extLst>
          </p:cNvPr>
          <p:cNvSpPr txBox="1">
            <a:spLocks/>
          </p:cNvSpPr>
          <p:nvPr/>
        </p:nvSpPr>
        <p:spPr>
          <a:xfrm>
            <a:off x="1806102" y="81098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042425-FFD7-EBFC-A897-CE02D1551806}"/>
              </a:ext>
            </a:extLst>
          </p:cNvPr>
          <p:cNvSpPr txBox="1">
            <a:spLocks/>
          </p:cNvSpPr>
          <p:nvPr/>
        </p:nvSpPr>
        <p:spPr>
          <a:xfrm>
            <a:off x="85598" y="1089702"/>
            <a:ext cx="2380034" cy="54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BBC183-99F2-DFEE-04E4-F2323BBF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94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E07AAA-FFAB-64BD-C728-CDF0680AD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EC34F-777A-4BA7-1950-03365074C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1086" y="1254208"/>
            <a:ext cx="2380034" cy="545409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Titr" panose="00000700000000000000" pitchFamily="2" charset="-78"/>
              </a:rPr>
              <a:t>نتیجه گیری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B3EF5-1953-1F52-2725-1025D62C96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615" y="2390843"/>
            <a:ext cx="9144000" cy="1655762"/>
          </a:xfrm>
        </p:spPr>
        <p:txBody>
          <a:bodyPr>
            <a:normAutofit/>
          </a:bodyPr>
          <a:lstStyle/>
          <a:p>
            <a:pPr rt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Body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متن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27B3E-F2A4-02AE-99CB-A47B734BB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643472" cy="1154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B5C3DC-2089-1148-B4DE-3CA73A75D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5051C46-1C44-87CC-9693-E7CF1F7FFCEF}"/>
              </a:ext>
            </a:extLst>
          </p:cNvPr>
          <p:cNvSpPr txBox="1">
            <a:spLocks/>
          </p:cNvSpPr>
          <p:nvPr/>
        </p:nvSpPr>
        <p:spPr>
          <a:xfrm>
            <a:off x="1738008" y="114072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CB69FC-FF15-9134-D3CE-B7216988BA7F}"/>
              </a:ext>
            </a:extLst>
          </p:cNvPr>
          <p:cNvSpPr txBox="1">
            <a:spLocks/>
          </p:cNvSpPr>
          <p:nvPr/>
        </p:nvSpPr>
        <p:spPr>
          <a:xfrm>
            <a:off x="85598" y="1089702"/>
            <a:ext cx="2380034" cy="54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B83B7-F9E5-9461-C498-3CCB21CB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71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E887E4-FC27-8DDF-A64F-1B9178D5F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DCC7-7709-1FFC-4B0A-8468E3E54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1086" y="1254208"/>
            <a:ext cx="2380034" cy="545409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Titr" panose="00000700000000000000" pitchFamily="2" charset="-78"/>
              </a:rPr>
              <a:t>تقدیر وتشکر</a:t>
            </a:r>
            <a:endParaRPr lang="en-US" sz="3200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EB5FBC-461D-A5F6-7FF9-BBE2010C0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615" y="2390843"/>
            <a:ext cx="9144000" cy="1655762"/>
          </a:xfrm>
        </p:spPr>
        <p:txBody>
          <a:bodyPr>
            <a:normAutofit/>
          </a:bodyPr>
          <a:lstStyle/>
          <a:p>
            <a:pPr rt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Body</a:t>
            </a:r>
          </a:p>
          <a:p>
            <a:pPr rtl="1"/>
            <a:r>
              <a:rPr lang="fa-IR" dirty="0">
                <a:cs typeface="B Titr" panose="00000700000000000000" pitchFamily="2" charset="-78"/>
              </a:rPr>
              <a:t>متن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2B35C2-7CAC-5E16-34E4-151423E7C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21" y="-16382"/>
            <a:ext cx="2643472" cy="1154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457015-E679-ECB1-4CEE-967CD873B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797" y="84510"/>
            <a:ext cx="893323" cy="8933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C9E9C68-6BBA-8F27-FE3F-00431987D5E0}"/>
              </a:ext>
            </a:extLst>
          </p:cNvPr>
          <p:cNvSpPr txBox="1">
            <a:spLocks/>
          </p:cNvSpPr>
          <p:nvPr/>
        </p:nvSpPr>
        <p:spPr>
          <a:xfrm>
            <a:off x="1747737" y="81098"/>
            <a:ext cx="9144000" cy="667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000" dirty="0">
                <a:cs typeface="B Titr" panose="00000700000000000000" pitchFamily="2" charset="-78"/>
              </a:rPr>
              <a:t>دومین کنفرانس ملی آینده و پایداری محیط زیست</a:t>
            </a: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National Conference on Future and Environmental Sustainability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4E31D5-0091-B2F6-28F9-FA3FC65055E4}"/>
              </a:ext>
            </a:extLst>
          </p:cNvPr>
          <p:cNvSpPr txBox="1">
            <a:spLocks/>
          </p:cNvSpPr>
          <p:nvPr/>
        </p:nvSpPr>
        <p:spPr>
          <a:xfrm>
            <a:off x="85598" y="1089702"/>
            <a:ext cx="2380034" cy="54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ED617-1E7F-3D49-88E0-C62EE4CB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46D29-F6EE-4A7A-A86D-D273871B0B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18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168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 Titr</vt:lpstr>
      <vt:lpstr>Calibri</vt:lpstr>
      <vt:lpstr>Calibri Light</vt:lpstr>
      <vt:lpstr>Times New Roman</vt:lpstr>
      <vt:lpstr>Office Theme</vt:lpstr>
      <vt:lpstr>Title عنوان مقاله</vt:lpstr>
      <vt:lpstr>مقدمه</vt:lpstr>
      <vt:lpstr>مواد و روشها</vt:lpstr>
      <vt:lpstr>نتایج</vt:lpstr>
      <vt:lpstr>بحث</vt:lpstr>
      <vt:lpstr>نتیجه گیری</vt:lpstr>
      <vt:lpstr>تقدیر وتشکر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dara Dara</dc:creator>
  <cp:lastModifiedBy>dara Dara</cp:lastModifiedBy>
  <cp:revision>2</cp:revision>
  <dcterms:created xsi:type="dcterms:W3CDTF">2025-11-18T07:03:35Z</dcterms:created>
  <dcterms:modified xsi:type="dcterms:W3CDTF">2025-11-18T07:32:42Z</dcterms:modified>
</cp:coreProperties>
</file>